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89BA-C6E3-4833-85C5-6831D23A60F1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4745-AC54-431C-9397-59D3795B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39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89BA-C6E3-4833-85C5-6831D23A60F1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4745-AC54-431C-9397-59D3795B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15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89BA-C6E3-4833-85C5-6831D23A60F1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4745-AC54-431C-9397-59D3795B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9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89BA-C6E3-4833-85C5-6831D23A60F1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4745-AC54-431C-9397-59D3795B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71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89BA-C6E3-4833-85C5-6831D23A60F1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4745-AC54-431C-9397-59D3795B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09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89BA-C6E3-4833-85C5-6831D23A60F1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4745-AC54-431C-9397-59D3795B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02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89BA-C6E3-4833-85C5-6831D23A60F1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4745-AC54-431C-9397-59D3795B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4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89BA-C6E3-4833-85C5-6831D23A60F1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4745-AC54-431C-9397-59D3795B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48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89BA-C6E3-4833-85C5-6831D23A60F1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4745-AC54-431C-9397-59D3795B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5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89BA-C6E3-4833-85C5-6831D23A60F1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4745-AC54-431C-9397-59D3795B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9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89BA-C6E3-4833-85C5-6831D23A60F1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4745-AC54-431C-9397-59D3795B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0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389BA-C6E3-4833-85C5-6831D23A60F1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64745-AC54-431C-9397-59D3795B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32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736" y="1629146"/>
            <a:ext cx="1302900" cy="1832786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35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</a:t>
            </a:r>
          </a:p>
          <a:p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подает заявку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присоединение и прилагает установленный перечень копий документов.</a:t>
            </a:r>
            <a:endParaRPr lang="ru-RU" sz="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5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5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5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5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5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700411" y="2423046"/>
            <a:ext cx="188901" cy="232416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7" name="Прямоугольник 6"/>
          <p:cNvSpPr/>
          <p:nvPr/>
        </p:nvSpPr>
        <p:spPr>
          <a:xfrm>
            <a:off x="264430" y="109800"/>
            <a:ext cx="56418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kk-KZ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указания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присоединение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 к электрическим сетям АО “ВК РЭК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kk-KZ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напряжением 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свыше </a:t>
            </a:r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1000В </a:t>
            </a:r>
            <a:r>
              <a:rPr lang="kk-KZ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блоку эксплуатации  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430" y="5761834"/>
            <a:ext cx="866754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9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Согласовано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Заместителя Председателя Правления по эксплуатации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  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Председателя Правления по развитию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endParaRPr lang="ru-RU" sz="9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Управляющего 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 по техническим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управлениям  ______________________ 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ПТУ  ______________________ </a:t>
            </a:r>
            <a:endParaRPr lang="ru-RU" sz="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ЮУ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Заведующая Канцелярией _____________________</a:t>
            </a:r>
            <a:endParaRPr lang="ru-RU" sz="900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295114" y="2423046"/>
            <a:ext cx="188901" cy="232416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Прямоугольник 9"/>
          <p:cNvSpPr/>
          <p:nvPr/>
        </p:nvSpPr>
        <p:spPr>
          <a:xfrm>
            <a:off x="1932489" y="1629146"/>
            <a:ext cx="1269016" cy="1820217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3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35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 РЭС</a:t>
            </a:r>
          </a:p>
          <a:p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перечень документов, регистрирует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поступившую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заявку, передаёт</a:t>
            </a:r>
            <a:endParaRPr lang="ru-RU" sz="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Начальнику РЭС</a:t>
            </a:r>
          </a:p>
          <a:p>
            <a:endParaRPr lang="ru-RU" sz="9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ч.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момента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</a:t>
            </a:r>
            <a:endParaRPr lang="ru-RU" sz="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13784" y="1629146"/>
            <a:ext cx="1237032" cy="1832786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35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РЭС –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поступившей заявки назначает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ответственное лицо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подготовке указания на присоединение.</a:t>
            </a: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мин.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момента поступления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21539" y="1620599"/>
            <a:ext cx="1296689" cy="1829407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3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35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Ответственное лицо РЭС</a:t>
            </a: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9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ознакамливается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перечнем документов,  готовит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указания в СЭД на присоединение </a:t>
            </a: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согласование в ПТУ</a:t>
            </a: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: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30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мин. с  момента поступления 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4941727" y="2423046"/>
            <a:ext cx="188901" cy="232416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4" name="Прямоугольник 13"/>
          <p:cNvSpPr/>
          <p:nvPr/>
        </p:nvSpPr>
        <p:spPr>
          <a:xfrm>
            <a:off x="6838405" y="1615529"/>
            <a:ext cx="1538574" cy="1832787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35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 ПТУ </a:t>
            </a: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перечень документов, согласовывает в СЭД и направляет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согласование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Начальнику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ПТУ </a:t>
            </a:r>
            <a:endParaRPr lang="ru-RU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30 мин.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момента поступления </a:t>
            </a:r>
          </a:p>
          <a:p>
            <a:endParaRPr lang="ru-RU" sz="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6599382" y="2423046"/>
            <a:ext cx="188901" cy="232416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6" name="Стрелка вправо 15"/>
          <p:cNvSpPr/>
          <p:nvPr/>
        </p:nvSpPr>
        <p:spPr>
          <a:xfrm>
            <a:off x="1666394" y="4453878"/>
            <a:ext cx="188901" cy="205675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Стрелка вправо 16"/>
          <p:cNvSpPr/>
          <p:nvPr/>
        </p:nvSpPr>
        <p:spPr>
          <a:xfrm>
            <a:off x="3444642" y="4463081"/>
            <a:ext cx="188901" cy="205675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9" name="Стрелка вправо 18"/>
          <p:cNvSpPr/>
          <p:nvPr/>
        </p:nvSpPr>
        <p:spPr>
          <a:xfrm>
            <a:off x="8508255" y="2423046"/>
            <a:ext cx="188901" cy="232416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0" name="Прямоугольник 19"/>
          <p:cNvSpPr/>
          <p:nvPr/>
        </p:nvSpPr>
        <p:spPr>
          <a:xfrm>
            <a:off x="329477" y="3576592"/>
            <a:ext cx="1302901" cy="1960248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3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35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ПТУ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согласовывает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СЭД и направляет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согласование </a:t>
            </a:r>
            <a:endParaRPr lang="ru-RU" sz="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Правления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эксплуатации.</a:t>
            </a:r>
            <a:endParaRPr lang="ru-RU" sz="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  с  момента поступления </a:t>
            </a:r>
          </a:p>
          <a:p>
            <a:endParaRPr lang="ru-RU" sz="135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9312" y="3576592"/>
            <a:ext cx="1514067" cy="1968923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35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Правления по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эксплуатации</a:t>
            </a: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согласовывает в СЭД с электронной подписью, производится регистрация  автоматическая с присвоением номера указания и направляется по СЭД в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Приёмную РЭС</a:t>
            </a:r>
            <a:endParaRPr lang="ru-RU" sz="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: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30 мин. с момента поступления</a:t>
            </a:r>
          </a:p>
          <a:p>
            <a:endParaRPr lang="ru-RU" sz="7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83173" y="3586324"/>
            <a:ext cx="1324482" cy="1959191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3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35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РЭС</a:t>
            </a:r>
          </a:p>
          <a:p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-уведомляет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согласовывает время включения. </a:t>
            </a:r>
            <a:endParaRPr lang="ru-RU" sz="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 ч. с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 поступления</a:t>
            </a:r>
            <a:endParaRPr lang="ru-RU" sz="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5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7736" y="788063"/>
            <a:ext cx="6253797" cy="726423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копий документов необходимых 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указания на присоединение свыше 1000В:</a:t>
            </a:r>
            <a:endParaRPr lang="ru-RU" sz="9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условия;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Письмо-согласование проекта электроснабжения объекта;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приемосдаточных испытаний (согласно ППЭЭ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п.21);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испытаний оборудования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ЛЭП, ТП, ПС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(п.11 ПТЭ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разграничения балансовой принадлежности; 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приёмки схемы коммерческого </a:t>
            </a:r>
            <a:r>
              <a:rPr lang="ru-RU" sz="9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электроэнергии;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назначении ответственного лица за электрохозяйство с приложением копии квалификационного удостоверения.</a:t>
            </a:r>
            <a:endParaRPr lang="ru-RU" sz="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45246" y="120378"/>
            <a:ext cx="275303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УТВЕРЖДАЮ </a:t>
            </a:r>
            <a:endParaRPr lang="kk-KZ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Правления </a:t>
            </a:r>
            <a:r>
              <a:rPr lang="ru-RU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«ВК РЭК»</a:t>
            </a:r>
            <a:endParaRPr lang="ru-RU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____________________Е.А. </a:t>
            </a:r>
            <a:r>
              <a:rPr lang="ru-RU" sz="1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Киркинбаев</a:t>
            </a:r>
            <a:r>
              <a:rPr lang="ru-RU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r"/>
            <a:endParaRPr lang="ru-RU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"______ </a:t>
            </a:r>
            <a:r>
              <a:rPr lang="en-US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"______________    201</a:t>
            </a:r>
            <a:r>
              <a:rPr lang="ru-RU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7г.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86862" y="4132692"/>
            <a:ext cx="3610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 подготовки указания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присоединение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 к электрическим сетям АО “ВК РЭК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классом напряжения свыше 1000В составит 1 рабочий день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(без учёта заявки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вывод в ремонт оборудования от 2 до 3 рабочих дней)</a:t>
            </a:r>
            <a:r>
              <a:rPr lang="ru-RU" sz="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8681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7755</TotalTime>
  <Words>411</Words>
  <Application>Microsoft Office PowerPoint</Application>
  <PresentationFormat>Экран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Нурлыбек Тулегенов</dc:creator>
  <cp:lastModifiedBy>Проскуряков Алексей Борисович</cp:lastModifiedBy>
  <cp:revision>44</cp:revision>
  <cp:lastPrinted>2017-08-24T07:56:54Z</cp:lastPrinted>
  <dcterms:created xsi:type="dcterms:W3CDTF">2017-07-25T03:21:32Z</dcterms:created>
  <dcterms:modified xsi:type="dcterms:W3CDTF">2017-08-25T08:29:30Z</dcterms:modified>
</cp:coreProperties>
</file>